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60" r:id="rId2"/>
    <p:sldId id="261" r:id="rId3"/>
    <p:sldId id="26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1"/>
  </p:normalViewPr>
  <p:slideViewPr>
    <p:cSldViewPr snapToGrid="0" snapToObjects="1" showGuides="1">
      <p:cViewPr varScale="1">
        <p:scale>
          <a:sx n="100" d="100"/>
          <a:sy n="100" d="100"/>
        </p:scale>
        <p:origin x="368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7DDAB6-4754-7243-9A3F-4B6AE9E123F8}" type="datetimeFigureOut">
              <a:rPr lang="en-US" smtClean="0"/>
              <a:t>6/20/17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08145C-119D-1249-88D6-64517E317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39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876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295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88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92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064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28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961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11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36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7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33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6684B-9682-6147-A69C-7230C5EA0CD7}" type="datetimeFigureOut">
              <a:rPr lang="en-US" smtClean="0"/>
              <a:t>6/20/17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343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1524000" y="1165226"/>
            <a:ext cx="9144000" cy="2387600"/>
          </a:xfrm>
        </p:spPr>
        <p:txBody>
          <a:bodyPr/>
          <a:lstStyle/>
          <a:p>
            <a:r>
              <a:rPr lang="en-US" sz="115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Activity </a:t>
            </a:r>
            <a:r>
              <a:rPr lang="en-US" sz="115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  <a:endParaRPr lang="en-US" sz="115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644901"/>
            <a:ext cx="9144000" cy="1655762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OpenHAB2 </a:t>
            </a:r>
            <a:endParaRPr lang="en-US" sz="48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059333" y="5201245"/>
            <a:ext cx="28109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Edvaldo</a:t>
            </a:r>
            <a:r>
              <a:rPr lang="en-US" sz="2400" b="1" dirty="0" smtClean="0"/>
              <a:t> Santos</a:t>
            </a:r>
          </a:p>
          <a:p>
            <a:r>
              <a:rPr lang="en-US" sz="2400" b="1" dirty="0" err="1" smtClean="0"/>
              <a:t>Helio</a:t>
            </a:r>
            <a:r>
              <a:rPr lang="en-US" sz="2400" b="1" dirty="0" smtClean="0"/>
              <a:t> Nakazato</a:t>
            </a:r>
          </a:p>
          <a:p>
            <a:r>
              <a:rPr lang="en-US" sz="2400" b="1" dirty="0" smtClean="0"/>
              <a:t>Hirley Dayan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66495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56790"/>
            <a:ext cx="10515600" cy="1325563"/>
          </a:xfrm>
        </p:spPr>
        <p:txBody>
          <a:bodyPr/>
          <a:lstStyle/>
          <a:p>
            <a:r>
              <a:rPr lang="en-US" b="1" dirty="0" smtClean="0"/>
              <a:t>Activity </a:t>
            </a:r>
            <a:r>
              <a:rPr lang="en-US" b="1" dirty="0"/>
              <a:t>4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43500" cy="4351338"/>
          </a:xfrm>
        </p:spPr>
        <p:txBody>
          <a:bodyPr>
            <a:normAutofit/>
          </a:bodyPr>
          <a:lstStyle/>
          <a:p>
            <a:r>
              <a:rPr lang="en-US" b="1" dirty="0" smtClean="0"/>
              <a:t>Exercise </a:t>
            </a:r>
            <a:r>
              <a:rPr lang="en-US" b="1" dirty="0" smtClean="0"/>
              <a:t>1</a:t>
            </a:r>
          </a:p>
          <a:p>
            <a:pPr lvl="1"/>
            <a:r>
              <a:rPr lang="en-US" dirty="0" smtClean="0"/>
              <a:t>OpenHAB2 and </a:t>
            </a:r>
            <a:r>
              <a:rPr lang="en-US" dirty="0" err="1" smtClean="0"/>
              <a:t>Mosquitto</a:t>
            </a:r>
            <a:r>
              <a:rPr lang="en-US" dirty="0" smtClean="0"/>
              <a:t> installed on device</a:t>
            </a:r>
          </a:p>
          <a:p>
            <a:pPr lvl="1"/>
            <a:r>
              <a:rPr lang="en-US" dirty="0" smtClean="0"/>
              <a:t>MQTT bindings plugin installed on OpenHAB2 and configured for working with local </a:t>
            </a:r>
            <a:r>
              <a:rPr lang="en-US" dirty="0" err="1"/>
              <a:t>M</a:t>
            </a:r>
            <a:r>
              <a:rPr lang="en-US" dirty="0" err="1" smtClean="0"/>
              <a:t>osquitto</a:t>
            </a:r>
            <a:r>
              <a:rPr lang="en-US" dirty="0" smtClean="0"/>
              <a:t> broker</a:t>
            </a:r>
          </a:p>
          <a:p>
            <a:pPr lvl="1"/>
            <a:r>
              <a:rPr lang="en-US" dirty="0" smtClean="0"/>
              <a:t>Code for reading temperature sensor and touch sensor deployed for reading and publishing data on local OpenHAB2, using MQTT through Mosquito, </a:t>
            </a:r>
            <a:r>
              <a:rPr lang="en-US" dirty="0"/>
              <a:t>to </a:t>
            </a:r>
            <a:r>
              <a:rPr lang="en-US" dirty="0" smtClean="0"/>
              <a:t>OpenHAB2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89968"/>
            <a:ext cx="5677956" cy="308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305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56790"/>
            <a:ext cx="10515600" cy="1325563"/>
          </a:xfrm>
        </p:spPr>
        <p:txBody>
          <a:bodyPr/>
          <a:lstStyle/>
          <a:p>
            <a:r>
              <a:rPr lang="en-US" b="1" dirty="0" smtClean="0"/>
              <a:t>Activity </a:t>
            </a:r>
            <a:r>
              <a:rPr lang="en-US" b="1" dirty="0" smtClean="0"/>
              <a:t>4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21200" cy="4351338"/>
          </a:xfrm>
        </p:spPr>
        <p:txBody>
          <a:bodyPr>
            <a:normAutofit/>
          </a:bodyPr>
          <a:lstStyle/>
          <a:p>
            <a:r>
              <a:rPr lang="en-US" b="1" dirty="0" smtClean="0"/>
              <a:t>Exercise </a:t>
            </a:r>
            <a:r>
              <a:rPr lang="en-US" b="1" dirty="0" smtClean="0"/>
              <a:t>2</a:t>
            </a:r>
            <a:endParaRPr lang="en-US" b="1" dirty="0" smtClean="0"/>
          </a:p>
          <a:p>
            <a:pPr lvl="1"/>
            <a:r>
              <a:rPr lang="en-US" dirty="0" err="1" smtClean="0"/>
              <a:t>OpenHAB</a:t>
            </a:r>
            <a:r>
              <a:rPr lang="en-US" dirty="0" smtClean="0"/>
              <a:t> Cloud connector installed on Local OpenHAB2</a:t>
            </a:r>
          </a:p>
          <a:p>
            <a:pPr lvl="1"/>
            <a:r>
              <a:rPr lang="en-US" dirty="0" smtClean="0"/>
              <a:t>Local OpenHAB2 connected to </a:t>
            </a:r>
            <a:r>
              <a:rPr lang="en-US" dirty="0" err="1" smtClean="0"/>
              <a:t>MyOpenHAB</a:t>
            </a:r>
            <a:r>
              <a:rPr lang="en-US" dirty="0" smtClean="0"/>
              <a:t> on the WEB, using the local </a:t>
            </a:r>
            <a:r>
              <a:rPr lang="en-US" dirty="0" err="1" smtClean="0"/>
              <a:t>OpenHAB</a:t>
            </a:r>
            <a:r>
              <a:rPr lang="en-US" dirty="0" smtClean="0"/>
              <a:t> </a:t>
            </a:r>
            <a:r>
              <a:rPr lang="en-US" b="1" dirty="0" smtClean="0"/>
              <a:t>UUID</a:t>
            </a:r>
            <a:r>
              <a:rPr lang="en-US" dirty="0" smtClean="0"/>
              <a:t> and local </a:t>
            </a:r>
            <a:r>
              <a:rPr lang="en-US" dirty="0" err="1" smtClean="0"/>
              <a:t>OpenHAB</a:t>
            </a:r>
            <a:r>
              <a:rPr lang="en-US" dirty="0" smtClean="0"/>
              <a:t> </a:t>
            </a:r>
            <a:r>
              <a:rPr lang="en-US" b="1" dirty="0"/>
              <a:t>Secret</a:t>
            </a:r>
            <a:endParaRPr lang="en-US" b="1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995" y="1323916"/>
            <a:ext cx="6255656" cy="22955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5300" y="3225800"/>
            <a:ext cx="6253350" cy="308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97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87</Words>
  <Application>Microsoft Macintosh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Activity 4</vt:lpstr>
      <vt:lpstr>Activity 4</vt:lpstr>
      <vt:lpstr>Activity 4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Activity 3</dc:title>
  <dc:creator>Hirley Silva</dc:creator>
  <cp:lastModifiedBy>Hirley Silva</cp:lastModifiedBy>
  <cp:revision>9</cp:revision>
  <cp:lastPrinted>2017-06-13T19:36:21Z</cp:lastPrinted>
  <dcterms:created xsi:type="dcterms:W3CDTF">2017-06-13T19:06:04Z</dcterms:created>
  <dcterms:modified xsi:type="dcterms:W3CDTF">2017-06-20T19:55:20Z</dcterms:modified>
</cp:coreProperties>
</file>

<file path=docProps/thumbnail.jpeg>
</file>